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6" r:id="rId9"/>
    <p:sldId id="267" r:id="rId10"/>
    <p:sldId id="268" r:id="rId11"/>
    <p:sldId id="271" r:id="rId12"/>
    <p:sldId id="26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ACB337-A9D9-4AD3-9E57-09D23CF294DE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447BC98-2D26-47D6-B8BE-CFC2C45FE527}">
      <dgm:prSet phldrT="[Text]"/>
      <dgm:spPr/>
      <dgm:t>
        <a:bodyPr/>
        <a:lstStyle/>
        <a:p>
          <a:r>
            <a:rPr lang="en-US" dirty="0"/>
            <a:t>Active Skills</a:t>
          </a:r>
        </a:p>
      </dgm:t>
    </dgm:pt>
    <dgm:pt modelId="{39DA8015-1BD4-478B-B542-42033B9186A6}" type="parTrans" cxnId="{B1124489-5B74-4066-8427-623E3CF0017E}">
      <dgm:prSet/>
      <dgm:spPr/>
      <dgm:t>
        <a:bodyPr/>
        <a:lstStyle/>
        <a:p>
          <a:endParaRPr lang="en-US"/>
        </a:p>
      </dgm:t>
    </dgm:pt>
    <dgm:pt modelId="{F788BCA3-9C18-45C6-885D-AE0F37BCA13A}" type="sibTrans" cxnId="{B1124489-5B74-4066-8427-623E3CF0017E}">
      <dgm:prSet/>
      <dgm:spPr/>
      <dgm:t>
        <a:bodyPr/>
        <a:lstStyle/>
        <a:p>
          <a:endParaRPr lang="en-US"/>
        </a:p>
      </dgm:t>
    </dgm:pt>
    <dgm:pt modelId="{FB5AFA82-F645-4593-B925-1228A6D50D0C}">
      <dgm:prSet phldrT="[Text]"/>
      <dgm:spPr/>
      <dgm:t>
        <a:bodyPr/>
        <a:lstStyle/>
        <a:p>
          <a:r>
            <a:rPr lang="en-US" dirty="0"/>
            <a:t>Speaking</a:t>
          </a:r>
        </a:p>
      </dgm:t>
    </dgm:pt>
    <dgm:pt modelId="{D7A18A1A-34C7-440A-8FD8-5155E77176EA}" type="parTrans" cxnId="{2DCE5165-902F-42ED-9EF9-0BCD91EF7EDF}">
      <dgm:prSet/>
      <dgm:spPr/>
      <dgm:t>
        <a:bodyPr/>
        <a:lstStyle/>
        <a:p>
          <a:endParaRPr lang="en-US"/>
        </a:p>
      </dgm:t>
    </dgm:pt>
    <dgm:pt modelId="{FAC9B80D-3366-4486-AB5C-F49DEACEC135}" type="sibTrans" cxnId="{2DCE5165-902F-42ED-9EF9-0BCD91EF7EDF}">
      <dgm:prSet/>
      <dgm:spPr/>
      <dgm:t>
        <a:bodyPr/>
        <a:lstStyle/>
        <a:p>
          <a:endParaRPr lang="en-US"/>
        </a:p>
      </dgm:t>
    </dgm:pt>
    <dgm:pt modelId="{CF3814CA-01A3-4AF1-BCAF-C15EA6DE5D12}">
      <dgm:prSet phldrT="[Text]"/>
      <dgm:spPr/>
      <dgm:t>
        <a:bodyPr/>
        <a:lstStyle/>
        <a:p>
          <a:r>
            <a:rPr lang="en-US" dirty="0"/>
            <a:t>Writing</a:t>
          </a:r>
        </a:p>
      </dgm:t>
    </dgm:pt>
    <dgm:pt modelId="{10D90B5B-19CE-4F99-9BCF-A02942989A16}" type="parTrans" cxnId="{19BC7E09-A5CD-4D3D-A86C-89C53BE8CDF7}">
      <dgm:prSet/>
      <dgm:spPr/>
      <dgm:t>
        <a:bodyPr/>
        <a:lstStyle/>
        <a:p>
          <a:endParaRPr lang="en-US"/>
        </a:p>
      </dgm:t>
    </dgm:pt>
    <dgm:pt modelId="{59C57317-8501-4BD4-A887-0F5EA0E92A37}" type="sibTrans" cxnId="{19BC7E09-A5CD-4D3D-A86C-89C53BE8CDF7}">
      <dgm:prSet/>
      <dgm:spPr/>
      <dgm:t>
        <a:bodyPr/>
        <a:lstStyle/>
        <a:p>
          <a:endParaRPr lang="en-US"/>
        </a:p>
      </dgm:t>
    </dgm:pt>
    <dgm:pt modelId="{66D44137-D73E-4D2A-A385-512816DEBCF1}">
      <dgm:prSet phldrT="[Text]"/>
      <dgm:spPr/>
      <dgm:t>
        <a:bodyPr/>
        <a:lstStyle/>
        <a:p>
          <a:r>
            <a:rPr lang="en-US" dirty="0"/>
            <a:t>Passive Skills</a:t>
          </a:r>
        </a:p>
      </dgm:t>
    </dgm:pt>
    <dgm:pt modelId="{2ABD28D5-E046-4281-AAD9-E6B444C78672}" type="parTrans" cxnId="{F6E25F55-D646-4989-9E70-F15CA27DF5FB}">
      <dgm:prSet/>
      <dgm:spPr/>
      <dgm:t>
        <a:bodyPr/>
        <a:lstStyle/>
        <a:p>
          <a:endParaRPr lang="en-US"/>
        </a:p>
      </dgm:t>
    </dgm:pt>
    <dgm:pt modelId="{FC782FEC-2754-470B-AD99-6758B985DBFD}" type="sibTrans" cxnId="{F6E25F55-D646-4989-9E70-F15CA27DF5FB}">
      <dgm:prSet/>
      <dgm:spPr/>
      <dgm:t>
        <a:bodyPr/>
        <a:lstStyle/>
        <a:p>
          <a:endParaRPr lang="en-US"/>
        </a:p>
      </dgm:t>
    </dgm:pt>
    <dgm:pt modelId="{A0DB78DB-03B8-4935-B872-B75FA5CF4394}">
      <dgm:prSet phldrT="[Text]"/>
      <dgm:spPr/>
      <dgm:t>
        <a:bodyPr/>
        <a:lstStyle/>
        <a:p>
          <a:r>
            <a:rPr lang="en-US" dirty="0"/>
            <a:t>Reading</a:t>
          </a:r>
        </a:p>
      </dgm:t>
    </dgm:pt>
    <dgm:pt modelId="{6ADDB48B-5B12-49A1-B2EB-CF094019A929}" type="parTrans" cxnId="{2C10C1EC-EB11-42C2-9259-138FD9C3924C}">
      <dgm:prSet/>
      <dgm:spPr/>
      <dgm:t>
        <a:bodyPr/>
        <a:lstStyle/>
        <a:p>
          <a:endParaRPr lang="en-US"/>
        </a:p>
      </dgm:t>
    </dgm:pt>
    <dgm:pt modelId="{8085373A-7D77-4DCE-BD27-EB3BA9C3E91B}" type="sibTrans" cxnId="{2C10C1EC-EB11-42C2-9259-138FD9C3924C}">
      <dgm:prSet/>
      <dgm:spPr/>
      <dgm:t>
        <a:bodyPr/>
        <a:lstStyle/>
        <a:p>
          <a:endParaRPr lang="en-US"/>
        </a:p>
      </dgm:t>
    </dgm:pt>
    <dgm:pt modelId="{E6A2039C-8A34-4718-897F-0FE57A4B0356}">
      <dgm:prSet phldrT="[Text]"/>
      <dgm:spPr/>
      <dgm:t>
        <a:bodyPr/>
        <a:lstStyle/>
        <a:p>
          <a:r>
            <a:rPr lang="en-US" dirty="0"/>
            <a:t>Listening</a:t>
          </a:r>
        </a:p>
      </dgm:t>
    </dgm:pt>
    <dgm:pt modelId="{21033F09-A898-45A7-91C4-1AFCE0E0B321}" type="parTrans" cxnId="{403DD26A-9554-482B-BD8D-E6AD10FD07FE}">
      <dgm:prSet/>
      <dgm:spPr/>
      <dgm:t>
        <a:bodyPr/>
        <a:lstStyle/>
        <a:p>
          <a:endParaRPr lang="en-US"/>
        </a:p>
      </dgm:t>
    </dgm:pt>
    <dgm:pt modelId="{29439467-7343-4419-BB8D-2CBFC83E0C3B}" type="sibTrans" cxnId="{403DD26A-9554-482B-BD8D-E6AD10FD07FE}">
      <dgm:prSet/>
      <dgm:spPr/>
      <dgm:t>
        <a:bodyPr/>
        <a:lstStyle/>
        <a:p>
          <a:endParaRPr lang="en-US"/>
        </a:p>
      </dgm:t>
    </dgm:pt>
    <dgm:pt modelId="{48A3ED07-C775-445B-87FE-FC02701E54FD}" type="pres">
      <dgm:prSet presAssocID="{BDACB337-A9D9-4AD3-9E57-09D23CF294D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CBCD075-4ABF-441D-9419-A23D48EADF77}" type="pres">
      <dgm:prSet presAssocID="{9447BC98-2D26-47D6-B8BE-CFC2C45FE527}" presName="root" presStyleCnt="0"/>
      <dgm:spPr/>
    </dgm:pt>
    <dgm:pt modelId="{258C9873-66BA-4471-A803-5DD83D2AA466}" type="pres">
      <dgm:prSet presAssocID="{9447BC98-2D26-47D6-B8BE-CFC2C45FE527}" presName="rootComposite" presStyleCnt="0"/>
      <dgm:spPr/>
    </dgm:pt>
    <dgm:pt modelId="{45AD4DDC-1FAD-41AB-8B23-FF23393C5FE6}" type="pres">
      <dgm:prSet presAssocID="{9447BC98-2D26-47D6-B8BE-CFC2C45FE527}" presName="rootText" presStyleLbl="node1" presStyleIdx="0" presStyleCnt="2"/>
      <dgm:spPr/>
    </dgm:pt>
    <dgm:pt modelId="{C4A3E34A-BAD5-4E96-9F92-EF117A11A9B5}" type="pres">
      <dgm:prSet presAssocID="{9447BC98-2D26-47D6-B8BE-CFC2C45FE527}" presName="rootConnector" presStyleLbl="node1" presStyleIdx="0" presStyleCnt="2"/>
      <dgm:spPr/>
    </dgm:pt>
    <dgm:pt modelId="{3989A0F2-AC50-4DDB-8128-AC6FE6325DE5}" type="pres">
      <dgm:prSet presAssocID="{9447BC98-2D26-47D6-B8BE-CFC2C45FE527}" presName="childShape" presStyleCnt="0"/>
      <dgm:spPr/>
    </dgm:pt>
    <dgm:pt modelId="{1FF8272C-9985-4E24-8AC0-3BE12198D86A}" type="pres">
      <dgm:prSet presAssocID="{D7A18A1A-34C7-440A-8FD8-5155E77176EA}" presName="Name13" presStyleLbl="parChTrans1D2" presStyleIdx="0" presStyleCnt="4"/>
      <dgm:spPr/>
    </dgm:pt>
    <dgm:pt modelId="{FED6F589-833C-4DC9-8086-7656D4FEC5C0}" type="pres">
      <dgm:prSet presAssocID="{FB5AFA82-F645-4593-B925-1228A6D50D0C}" presName="childText" presStyleLbl="bgAcc1" presStyleIdx="0" presStyleCnt="4">
        <dgm:presLayoutVars>
          <dgm:bulletEnabled val="1"/>
        </dgm:presLayoutVars>
      </dgm:prSet>
      <dgm:spPr/>
    </dgm:pt>
    <dgm:pt modelId="{D95A978B-3EDC-4A4A-9EC4-62D7E400850D}" type="pres">
      <dgm:prSet presAssocID="{10D90B5B-19CE-4F99-9BCF-A02942989A16}" presName="Name13" presStyleLbl="parChTrans1D2" presStyleIdx="1" presStyleCnt="4"/>
      <dgm:spPr/>
    </dgm:pt>
    <dgm:pt modelId="{7CA60FE0-9D9B-410E-A5BB-92B9CE05EA3E}" type="pres">
      <dgm:prSet presAssocID="{CF3814CA-01A3-4AF1-BCAF-C15EA6DE5D12}" presName="childText" presStyleLbl="bgAcc1" presStyleIdx="1" presStyleCnt="4">
        <dgm:presLayoutVars>
          <dgm:bulletEnabled val="1"/>
        </dgm:presLayoutVars>
      </dgm:prSet>
      <dgm:spPr/>
    </dgm:pt>
    <dgm:pt modelId="{7F2B3577-8E38-41D0-9077-FF2BEA28FD89}" type="pres">
      <dgm:prSet presAssocID="{66D44137-D73E-4D2A-A385-512816DEBCF1}" presName="root" presStyleCnt="0"/>
      <dgm:spPr/>
    </dgm:pt>
    <dgm:pt modelId="{81483551-066E-4613-9B34-DA88E93FB080}" type="pres">
      <dgm:prSet presAssocID="{66D44137-D73E-4D2A-A385-512816DEBCF1}" presName="rootComposite" presStyleCnt="0"/>
      <dgm:spPr/>
    </dgm:pt>
    <dgm:pt modelId="{1855E32B-CDCC-4327-BA3F-7BACB85019EE}" type="pres">
      <dgm:prSet presAssocID="{66D44137-D73E-4D2A-A385-512816DEBCF1}" presName="rootText" presStyleLbl="node1" presStyleIdx="1" presStyleCnt="2"/>
      <dgm:spPr/>
    </dgm:pt>
    <dgm:pt modelId="{9A513B00-EF19-4678-AF51-3196730F6CBF}" type="pres">
      <dgm:prSet presAssocID="{66D44137-D73E-4D2A-A385-512816DEBCF1}" presName="rootConnector" presStyleLbl="node1" presStyleIdx="1" presStyleCnt="2"/>
      <dgm:spPr/>
    </dgm:pt>
    <dgm:pt modelId="{86027A77-1A90-4F89-B2DF-A2187A324A99}" type="pres">
      <dgm:prSet presAssocID="{66D44137-D73E-4D2A-A385-512816DEBCF1}" presName="childShape" presStyleCnt="0"/>
      <dgm:spPr/>
    </dgm:pt>
    <dgm:pt modelId="{097A076D-5B21-4AA4-B3AE-22674CD1CD2D}" type="pres">
      <dgm:prSet presAssocID="{6ADDB48B-5B12-49A1-B2EB-CF094019A929}" presName="Name13" presStyleLbl="parChTrans1D2" presStyleIdx="2" presStyleCnt="4"/>
      <dgm:spPr/>
    </dgm:pt>
    <dgm:pt modelId="{0A8B3289-9FDD-49A4-A099-9A911AB77A70}" type="pres">
      <dgm:prSet presAssocID="{A0DB78DB-03B8-4935-B872-B75FA5CF4394}" presName="childText" presStyleLbl="bgAcc1" presStyleIdx="2" presStyleCnt="4">
        <dgm:presLayoutVars>
          <dgm:bulletEnabled val="1"/>
        </dgm:presLayoutVars>
      </dgm:prSet>
      <dgm:spPr/>
    </dgm:pt>
    <dgm:pt modelId="{E540D57F-2ABD-4820-8561-2F31154F4F67}" type="pres">
      <dgm:prSet presAssocID="{21033F09-A898-45A7-91C4-1AFCE0E0B321}" presName="Name13" presStyleLbl="parChTrans1D2" presStyleIdx="3" presStyleCnt="4"/>
      <dgm:spPr/>
    </dgm:pt>
    <dgm:pt modelId="{AFF397C0-4C75-49E6-9713-D724A45132FC}" type="pres">
      <dgm:prSet presAssocID="{E6A2039C-8A34-4718-897F-0FE57A4B0356}" presName="childText" presStyleLbl="bgAcc1" presStyleIdx="3" presStyleCnt="4">
        <dgm:presLayoutVars>
          <dgm:bulletEnabled val="1"/>
        </dgm:presLayoutVars>
      </dgm:prSet>
      <dgm:spPr/>
    </dgm:pt>
  </dgm:ptLst>
  <dgm:cxnLst>
    <dgm:cxn modelId="{19BC7E09-A5CD-4D3D-A86C-89C53BE8CDF7}" srcId="{9447BC98-2D26-47D6-B8BE-CFC2C45FE527}" destId="{CF3814CA-01A3-4AF1-BCAF-C15EA6DE5D12}" srcOrd="1" destOrd="0" parTransId="{10D90B5B-19CE-4F99-9BCF-A02942989A16}" sibTransId="{59C57317-8501-4BD4-A887-0F5EA0E92A37}"/>
    <dgm:cxn modelId="{FF6CA510-C2E6-4D18-8B7A-5EA73A2CD5D0}" type="presOf" srcId="{A0DB78DB-03B8-4935-B872-B75FA5CF4394}" destId="{0A8B3289-9FDD-49A4-A099-9A911AB77A70}" srcOrd="0" destOrd="0" presId="urn:microsoft.com/office/officeart/2005/8/layout/hierarchy3"/>
    <dgm:cxn modelId="{43950D12-6C0C-4507-9442-663F38FCE72B}" type="presOf" srcId="{66D44137-D73E-4D2A-A385-512816DEBCF1}" destId="{9A513B00-EF19-4678-AF51-3196730F6CBF}" srcOrd="1" destOrd="0" presId="urn:microsoft.com/office/officeart/2005/8/layout/hierarchy3"/>
    <dgm:cxn modelId="{2CBC781F-4D41-4DF2-A0AA-64BC90A66028}" type="presOf" srcId="{FB5AFA82-F645-4593-B925-1228A6D50D0C}" destId="{FED6F589-833C-4DC9-8086-7656D4FEC5C0}" srcOrd="0" destOrd="0" presId="urn:microsoft.com/office/officeart/2005/8/layout/hierarchy3"/>
    <dgm:cxn modelId="{E936DE3E-2E92-4321-979C-C50478D0CCBF}" type="presOf" srcId="{D7A18A1A-34C7-440A-8FD8-5155E77176EA}" destId="{1FF8272C-9985-4E24-8AC0-3BE12198D86A}" srcOrd="0" destOrd="0" presId="urn:microsoft.com/office/officeart/2005/8/layout/hierarchy3"/>
    <dgm:cxn modelId="{2DCE5165-902F-42ED-9EF9-0BCD91EF7EDF}" srcId="{9447BC98-2D26-47D6-B8BE-CFC2C45FE527}" destId="{FB5AFA82-F645-4593-B925-1228A6D50D0C}" srcOrd="0" destOrd="0" parTransId="{D7A18A1A-34C7-440A-8FD8-5155E77176EA}" sibTransId="{FAC9B80D-3366-4486-AB5C-F49DEACEC135}"/>
    <dgm:cxn modelId="{B20FF567-E85E-406A-BEFE-3D585F6581A0}" type="presOf" srcId="{6ADDB48B-5B12-49A1-B2EB-CF094019A929}" destId="{097A076D-5B21-4AA4-B3AE-22674CD1CD2D}" srcOrd="0" destOrd="0" presId="urn:microsoft.com/office/officeart/2005/8/layout/hierarchy3"/>
    <dgm:cxn modelId="{403DD26A-9554-482B-BD8D-E6AD10FD07FE}" srcId="{66D44137-D73E-4D2A-A385-512816DEBCF1}" destId="{E6A2039C-8A34-4718-897F-0FE57A4B0356}" srcOrd="1" destOrd="0" parTransId="{21033F09-A898-45A7-91C4-1AFCE0E0B321}" sibTransId="{29439467-7343-4419-BB8D-2CBFC83E0C3B}"/>
    <dgm:cxn modelId="{0E2D424D-3429-46E9-ADC9-DB4F7CE0B7AB}" type="presOf" srcId="{21033F09-A898-45A7-91C4-1AFCE0E0B321}" destId="{E540D57F-2ABD-4820-8561-2F31154F4F67}" srcOrd="0" destOrd="0" presId="urn:microsoft.com/office/officeart/2005/8/layout/hierarchy3"/>
    <dgm:cxn modelId="{BE4E1A73-DC7F-4221-BFFD-043FCC9B4F9D}" type="presOf" srcId="{10D90B5B-19CE-4F99-9BCF-A02942989A16}" destId="{D95A978B-3EDC-4A4A-9EC4-62D7E400850D}" srcOrd="0" destOrd="0" presId="urn:microsoft.com/office/officeart/2005/8/layout/hierarchy3"/>
    <dgm:cxn modelId="{F6E25F55-D646-4989-9E70-F15CA27DF5FB}" srcId="{BDACB337-A9D9-4AD3-9E57-09D23CF294DE}" destId="{66D44137-D73E-4D2A-A385-512816DEBCF1}" srcOrd="1" destOrd="0" parTransId="{2ABD28D5-E046-4281-AAD9-E6B444C78672}" sibTransId="{FC782FEC-2754-470B-AD99-6758B985DBFD}"/>
    <dgm:cxn modelId="{B9419F75-834E-453F-A6CC-3E4BA755F449}" type="presOf" srcId="{BDACB337-A9D9-4AD3-9E57-09D23CF294DE}" destId="{48A3ED07-C775-445B-87FE-FC02701E54FD}" srcOrd="0" destOrd="0" presId="urn:microsoft.com/office/officeart/2005/8/layout/hierarchy3"/>
    <dgm:cxn modelId="{B1124489-5B74-4066-8427-623E3CF0017E}" srcId="{BDACB337-A9D9-4AD3-9E57-09D23CF294DE}" destId="{9447BC98-2D26-47D6-B8BE-CFC2C45FE527}" srcOrd="0" destOrd="0" parTransId="{39DA8015-1BD4-478B-B542-42033B9186A6}" sibTransId="{F788BCA3-9C18-45C6-885D-AE0F37BCA13A}"/>
    <dgm:cxn modelId="{40656E8B-FE64-41F8-9E3F-7DD3B1998CED}" type="presOf" srcId="{E6A2039C-8A34-4718-897F-0FE57A4B0356}" destId="{AFF397C0-4C75-49E6-9713-D724A45132FC}" srcOrd="0" destOrd="0" presId="urn:microsoft.com/office/officeart/2005/8/layout/hierarchy3"/>
    <dgm:cxn modelId="{7C90E5AD-B1F8-40EC-844F-D39E8EEC74BF}" type="presOf" srcId="{66D44137-D73E-4D2A-A385-512816DEBCF1}" destId="{1855E32B-CDCC-4327-BA3F-7BACB85019EE}" srcOrd="0" destOrd="0" presId="urn:microsoft.com/office/officeart/2005/8/layout/hierarchy3"/>
    <dgm:cxn modelId="{8EF61DB5-9338-482E-A3DA-4131FC3C418D}" type="presOf" srcId="{9447BC98-2D26-47D6-B8BE-CFC2C45FE527}" destId="{C4A3E34A-BAD5-4E96-9F92-EF117A11A9B5}" srcOrd="1" destOrd="0" presId="urn:microsoft.com/office/officeart/2005/8/layout/hierarchy3"/>
    <dgm:cxn modelId="{AEA337B5-2D2A-47FF-91E5-71428D6F7D03}" type="presOf" srcId="{9447BC98-2D26-47D6-B8BE-CFC2C45FE527}" destId="{45AD4DDC-1FAD-41AB-8B23-FF23393C5FE6}" srcOrd="0" destOrd="0" presId="urn:microsoft.com/office/officeart/2005/8/layout/hierarchy3"/>
    <dgm:cxn modelId="{B52F7BCE-B3E3-43A8-A0FB-403A9CCBAD8F}" type="presOf" srcId="{CF3814CA-01A3-4AF1-BCAF-C15EA6DE5D12}" destId="{7CA60FE0-9D9B-410E-A5BB-92B9CE05EA3E}" srcOrd="0" destOrd="0" presId="urn:microsoft.com/office/officeart/2005/8/layout/hierarchy3"/>
    <dgm:cxn modelId="{2C10C1EC-EB11-42C2-9259-138FD9C3924C}" srcId="{66D44137-D73E-4D2A-A385-512816DEBCF1}" destId="{A0DB78DB-03B8-4935-B872-B75FA5CF4394}" srcOrd="0" destOrd="0" parTransId="{6ADDB48B-5B12-49A1-B2EB-CF094019A929}" sibTransId="{8085373A-7D77-4DCE-BD27-EB3BA9C3E91B}"/>
    <dgm:cxn modelId="{31F6AECB-0309-4C41-892B-0F4C01709AA4}" type="presParOf" srcId="{48A3ED07-C775-445B-87FE-FC02701E54FD}" destId="{1CBCD075-4ABF-441D-9419-A23D48EADF77}" srcOrd="0" destOrd="0" presId="urn:microsoft.com/office/officeart/2005/8/layout/hierarchy3"/>
    <dgm:cxn modelId="{821A2DCA-444A-4B1C-8572-4BACCFB894D1}" type="presParOf" srcId="{1CBCD075-4ABF-441D-9419-A23D48EADF77}" destId="{258C9873-66BA-4471-A803-5DD83D2AA466}" srcOrd="0" destOrd="0" presId="urn:microsoft.com/office/officeart/2005/8/layout/hierarchy3"/>
    <dgm:cxn modelId="{87BAABC7-0071-4C04-8AC4-DACCA9CAAA72}" type="presParOf" srcId="{258C9873-66BA-4471-A803-5DD83D2AA466}" destId="{45AD4DDC-1FAD-41AB-8B23-FF23393C5FE6}" srcOrd="0" destOrd="0" presId="urn:microsoft.com/office/officeart/2005/8/layout/hierarchy3"/>
    <dgm:cxn modelId="{453FBF98-491C-4FEE-8170-8AE0DAE20AEA}" type="presParOf" srcId="{258C9873-66BA-4471-A803-5DD83D2AA466}" destId="{C4A3E34A-BAD5-4E96-9F92-EF117A11A9B5}" srcOrd="1" destOrd="0" presId="urn:microsoft.com/office/officeart/2005/8/layout/hierarchy3"/>
    <dgm:cxn modelId="{C86D5872-365C-4E62-9662-85B365E409FB}" type="presParOf" srcId="{1CBCD075-4ABF-441D-9419-A23D48EADF77}" destId="{3989A0F2-AC50-4DDB-8128-AC6FE6325DE5}" srcOrd="1" destOrd="0" presId="urn:microsoft.com/office/officeart/2005/8/layout/hierarchy3"/>
    <dgm:cxn modelId="{6D8A9EB7-4D29-4A06-8A05-5079F7D6E5B4}" type="presParOf" srcId="{3989A0F2-AC50-4DDB-8128-AC6FE6325DE5}" destId="{1FF8272C-9985-4E24-8AC0-3BE12198D86A}" srcOrd="0" destOrd="0" presId="urn:microsoft.com/office/officeart/2005/8/layout/hierarchy3"/>
    <dgm:cxn modelId="{FB466CF0-CF98-4138-A83E-E11E0168CE2D}" type="presParOf" srcId="{3989A0F2-AC50-4DDB-8128-AC6FE6325DE5}" destId="{FED6F589-833C-4DC9-8086-7656D4FEC5C0}" srcOrd="1" destOrd="0" presId="urn:microsoft.com/office/officeart/2005/8/layout/hierarchy3"/>
    <dgm:cxn modelId="{C3CFFF24-53AD-4E6A-84F1-04B644DA73A0}" type="presParOf" srcId="{3989A0F2-AC50-4DDB-8128-AC6FE6325DE5}" destId="{D95A978B-3EDC-4A4A-9EC4-62D7E400850D}" srcOrd="2" destOrd="0" presId="urn:microsoft.com/office/officeart/2005/8/layout/hierarchy3"/>
    <dgm:cxn modelId="{938DDC13-6B6C-49A5-A80A-7C59E6523668}" type="presParOf" srcId="{3989A0F2-AC50-4DDB-8128-AC6FE6325DE5}" destId="{7CA60FE0-9D9B-410E-A5BB-92B9CE05EA3E}" srcOrd="3" destOrd="0" presId="urn:microsoft.com/office/officeart/2005/8/layout/hierarchy3"/>
    <dgm:cxn modelId="{BE7532BE-B66E-4C57-9DA3-5CD4A0ED3977}" type="presParOf" srcId="{48A3ED07-C775-445B-87FE-FC02701E54FD}" destId="{7F2B3577-8E38-41D0-9077-FF2BEA28FD89}" srcOrd="1" destOrd="0" presId="urn:microsoft.com/office/officeart/2005/8/layout/hierarchy3"/>
    <dgm:cxn modelId="{9A3B4737-0E38-46C2-BCB8-9EC65296C77D}" type="presParOf" srcId="{7F2B3577-8E38-41D0-9077-FF2BEA28FD89}" destId="{81483551-066E-4613-9B34-DA88E93FB080}" srcOrd="0" destOrd="0" presId="urn:microsoft.com/office/officeart/2005/8/layout/hierarchy3"/>
    <dgm:cxn modelId="{426ACF8D-A00E-447F-8B9B-897A184838A8}" type="presParOf" srcId="{81483551-066E-4613-9B34-DA88E93FB080}" destId="{1855E32B-CDCC-4327-BA3F-7BACB85019EE}" srcOrd="0" destOrd="0" presId="urn:microsoft.com/office/officeart/2005/8/layout/hierarchy3"/>
    <dgm:cxn modelId="{CA650693-2CC6-4D15-8821-D470AF98B849}" type="presParOf" srcId="{81483551-066E-4613-9B34-DA88E93FB080}" destId="{9A513B00-EF19-4678-AF51-3196730F6CBF}" srcOrd="1" destOrd="0" presId="urn:microsoft.com/office/officeart/2005/8/layout/hierarchy3"/>
    <dgm:cxn modelId="{37039AA5-6C0E-429D-B9FA-11953248289B}" type="presParOf" srcId="{7F2B3577-8E38-41D0-9077-FF2BEA28FD89}" destId="{86027A77-1A90-4F89-B2DF-A2187A324A99}" srcOrd="1" destOrd="0" presId="urn:microsoft.com/office/officeart/2005/8/layout/hierarchy3"/>
    <dgm:cxn modelId="{A1A29DA4-328E-4075-A6A9-0722EB5905ED}" type="presParOf" srcId="{86027A77-1A90-4F89-B2DF-A2187A324A99}" destId="{097A076D-5B21-4AA4-B3AE-22674CD1CD2D}" srcOrd="0" destOrd="0" presId="urn:microsoft.com/office/officeart/2005/8/layout/hierarchy3"/>
    <dgm:cxn modelId="{28DE9B8A-5656-405E-8388-A3B0BD3F1136}" type="presParOf" srcId="{86027A77-1A90-4F89-B2DF-A2187A324A99}" destId="{0A8B3289-9FDD-49A4-A099-9A911AB77A70}" srcOrd="1" destOrd="0" presId="urn:microsoft.com/office/officeart/2005/8/layout/hierarchy3"/>
    <dgm:cxn modelId="{D5FBD312-7B0B-475C-9B4C-6A7369D7650C}" type="presParOf" srcId="{86027A77-1A90-4F89-B2DF-A2187A324A99}" destId="{E540D57F-2ABD-4820-8561-2F31154F4F67}" srcOrd="2" destOrd="0" presId="urn:microsoft.com/office/officeart/2005/8/layout/hierarchy3"/>
    <dgm:cxn modelId="{F7E0D090-33F0-4962-9E8D-BF648F278CEB}" type="presParOf" srcId="{86027A77-1A90-4F89-B2DF-A2187A324A99}" destId="{AFF397C0-4C75-49E6-9713-D724A45132FC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AD4DDC-1FAD-41AB-8B23-FF23393C5FE6}">
      <dsp:nvSpPr>
        <dsp:cNvPr id="0" name=""/>
        <dsp:cNvSpPr/>
      </dsp:nvSpPr>
      <dsp:spPr>
        <a:xfrm>
          <a:off x="1046447" y="1103"/>
          <a:ext cx="1508224" cy="7541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Active Skills</a:t>
          </a:r>
        </a:p>
      </dsp:txBody>
      <dsp:txXfrm>
        <a:off x="1068534" y="23190"/>
        <a:ext cx="1464050" cy="709938"/>
      </dsp:txXfrm>
    </dsp:sp>
    <dsp:sp modelId="{1FF8272C-9985-4E24-8AC0-3BE12198D86A}">
      <dsp:nvSpPr>
        <dsp:cNvPr id="0" name=""/>
        <dsp:cNvSpPr/>
      </dsp:nvSpPr>
      <dsp:spPr>
        <a:xfrm>
          <a:off x="1197270" y="755215"/>
          <a:ext cx="150822" cy="5655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5584"/>
              </a:lnTo>
              <a:lnTo>
                <a:pt x="150822" y="56558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D6F589-833C-4DC9-8086-7656D4FEC5C0}">
      <dsp:nvSpPr>
        <dsp:cNvPr id="0" name=""/>
        <dsp:cNvSpPr/>
      </dsp:nvSpPr>
      <dsp:spPr>
        <a:xfrm>
          <a:off x="1348092" y="943743"/>
          <a:ext cx="1206579" cy="7541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Speaking</a:t>
          </a:r>
        </a:p>
      </dsp:txBody>
      <dsp:txXfrm>
        <a:off x="1370179" y="965830"/>
        <a:ext cx="1162405" cy="709938"/>
      </dsp:txXfrm>
    </dsp:sp>
    <dsp:sp modelId="{D95A978B-3EDC-4A4A-9EC4-62D7E400850D}">
      <dsp:nvSpPr>
        <dsp:cNvPr id="0" name=""/>
        <dsp:cNvSpPr/>
      </dsp:nvSpPr>
      <dsp:spPr>
        <a:xfrm>
          <a:off x="1197270" y="755215"/>
          <a:ext cx="150822" cy="15082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08224"/>
              </a:lnTo>
              <a:lnTo>
                <a:pt x="150822" y="15082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A60FE0-9D9B-410E-A5BB-92B9CE05EA3E}">
      <dsp:nvSpPr>
        <dsp:cNvPr id="0" name=""/>
        <dsp:cNvSpPr/>
      </dsp:nvSpPr>
      <dsp:spPr>
        <a:xfrm>
          <a:off x="1348092" y="1886384"/>
          <a:ext cx="1206579" cy="7541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Writing</a:t>
          </a:r>
        </a:p>
      </dsp:txBody>
      <dsp:txXfrm>
        <a:off x="1370179" y="1908471"/>
        <a:ext cx="1162405" cy="709938"/>
      </dsp:txXfrm>
    </dsp:sp>
    <dsp:sp modelId="{1855E32B-CDCC-4327-BA3F-7BACB85019EE}">
      <dsp:nvSpPr>
        <dsp:cNvPr id="0" name=""/>
        <dsp:cNvSpPr/>
      </dsp:nvSpPr>
      <dsp:spPr>
        <a:xfrm>
          <a:off x="2931728" y="1103"/>
          <a:ext cx="1508224" cy="7541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Passive Skills</a:t>
          </a:r>
        </a:p>
      </dsp:txBody>
      <dsp:txXfrm>
        <a:off x="2953815" y="23190"/>
        <a:ext cx="1464050" cy="709938"/>
      </dsp:txXfrm>
    </dsp:sp>
    <dsp:sp modelId="{097A076D-5B21-4AA4-B3AE-22674CD1CD2D}">
      <dsp:nvSpPr>
        <dsp:cNvPr id="0" name=""/>
        <dsp:cNvSpPr/>
      </dsp:nvSpPr>
      <dsp:spPr>
        <a:xfrm>
          <a:off x="3082550" y="755215"/>
          <a:ext cx="150822" cy="5655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5584"/>
              </a:lnTo>
              <a:lnTo>
                <a:pt x="150822" y="56558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8B3289-9FDD-49A4-A099-9A911AB77A70}">
      <dsp:nvSpPr>
        <dsp:cNvPr id="0" name=""/>
        <dsp:cNvSpPr/>
      </dsp:nvSpPr>
      <dsp:spPr>
        <a:xfrm>
          <a:off x="3233372" y="943743"/>
          <a:ext cx="1206579" cy="7541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Reading</a:t>
          </a:r>
        </a:p>
      </dsp:txBody>
      <dsp:txXfrm>
        <a:off x="3255459" y="965830"/>
        <a:ext cx="1162405" cy="709938"/>
      </dsp:txXfrm>
    </dsp:sp>
    <dsp:sp modelId="{E540D57F-2ABD-4820-8561-2F31154F4F67}">
      <dsp:nvSpPr>
        <dsp:cNvPr id="0" name=""/>
        <dsp:cNvSpPr/>
      </dsp:nvSpPr>
      <dsp:spPr>
        <a:xfrm>
          <a:off x="3082550" y="755215"/>
          <a:ext cx="150822" cy="15082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08224"/>
              </a:lnTo>
              <a:lnTo>
                <a:pt x="150822" y="15082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F397C0-4C75-49E6-9713-D724A45132FC}">
      <dsp:nvSpPr>
        <dsp:cNvPr id="0" name=""/>
        <dsp:cNvSpPr/>
      </dsp:nvSpPr>
      <dsp:spPr>
        <a:xfrm>
          <a:off x="3233372" y="1886384"/>
          <a:ext cx="1206579" cy="7541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Listening</a:t>
          </a:r>
        </a:p>
      </dsp:txBody>
      <dsp:txXfrm>
        <a:off x="3255459" y="1908471"/>
        <a:ext cx="1162405" cy="7099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DF16C2-C7F0-4EED-915F-98091EF939F9}" type="datetimeFigureOut">
              <a:rPr lang="en-US" smtClean="0"/>
              <a:pPr/>
              <a:t>3/29/2021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FCF050-D2A6-47ED-A609-2590818BE5B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108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7D4CF-E932-4901-9D34-03189E2383FF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399C-1D68-4C7F-8570-3CB9748A30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7D4CF-E932-4901-9D34-03189E2383FF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399C-1D68-4C7F-8570-3CB9748A30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7D4CF-E932-4901-9D34-03189E2383FF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399C-1D68-4C7F-8570-3CB9748A30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7D4CF-E932-4901-9D34-03189E2383FF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399C-1D68-4C7F-8570-3CB9748A30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7D4CF-E932-4901-9D34-03189E2383FF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399C-1D68-4C7F-8570-3CB9748A30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7D4CF-E932-4901-9D34-03189E2383FF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399C-1D68-4C7F-8570-3CB9748A30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7D4CF-E932-4901-9D34-03189E2383FF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399C-1D68-4C7F-8570-3CB9748A30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7D4CF-E932-4901-9D34-03189E2383FF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399C-1D68-4C7F-8570-3CB9748A30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7D4CF-E932-4901-9D34-03189E2383FF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399C-1D68-4C7F-8570-3CB9748A30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7D4CF-E932-4901-9D34-03189E2383FF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399C-1D68-4C7F-8570-3CB9748A30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7D4CF-E932-4901-9D34-03189E2383FF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399C-1D68-4C7F-8570-3CB9748A30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7D4CF-E932-4901-9D34-03189E2383FF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4399C-1D68-4C7F-8570-3CB9748A3045}" type="slidenum">
              <a:rPr lang="en-US" smtClean="0"/>
              <a:t>‹#›</a:t>
            </a:fld>
            <a:endParaRPr lang="en-US"/>
          </a:p>
        </p:txBody>
      </p:sp>
      <p:pic>
        <p:nvPicPr>
          <p:cNvPr id="12290" name="Picture 2" descr="http://thundafunda.com/3993/images/flowers_wallpapers/sunflowers-pictures/11393-pictures-sunflowers-backgrounds-closeup-bunch-flowers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6200" y="152400"/>
            <a:ext cx="8991599" cy="6476999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gif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youtu.be/20zBOWrP2yc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OjAGANuA9q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Communicative Language Teaching (CLT)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p. 14-27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24000" y="990600"/>
            <a:ext cx="670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Communicative Language Teaching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Putting it all together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Five components</a:t>
            </a:r>
          </a:p>
          <a:p>
            <a:r>
              <a:rPr lang="en-US" dirty="0"/>
              <a:t>Bottom line</a:t>
            </a:r>
          </a:p>
          <a:p>
            <a:r>
              <a:rPr lang="en-US" dirty="0"/>
              <a:t>Be creative</a:t>
            </a:r>
          </a:p>
          <a:p>
            <a:r>
              <a:rPr lang="en-US" dirty="0"/>
              <a:t>Know your learners</a:t>
            </a:r>
          </a:p>
          <a:p>
            <a:r>
              <a:rPr lang="en-US" dirty="0"/>
              <a:t>Consider your context and training</a:t>
            </a:r>
          </a:p>
          <a:p>
            <a:r>
              <a:rPr lang="en-US" dirty="0"/>
              <a:t>Seek support of others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0DC3-2BB9-442C-9F9E-735CCB80B979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0DC3-2BB9-442C-9F9E-735CCB80B979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 dirty="0"/>
              <a:t>Grammar and CLT</a:t>
            </a:r>
          </a:p>
        </p:txBody>
      </p:sp>
      <p:pic>
        <p:nvPicPr>
          <p:cNvPr id="28674" name="Picture 2" descr="http://1.bp.blogspot.com/_eIARuH0-x4Y/Sv8shyMcHOI/AAAAAAAABCc/BbnTdguSK7s/s400/grammar+sign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219200"/>
            <a:ext cx="1689233" cy="3352800"/>
          </a:xfrm>
          <a:prstGeom prst="rect">
            <a:avLst/>
          </a:prstGeom>
          <a:noFill/>
        </p:spPr>
      </p:pic>
      <p:pic>
        <p:nvPicPr>
          <p:cNvPr id="28676" name="Picture 4" descr="http://3.bp.blogspot.com/_eIARuH0-x4Y/SxgWLeC_dmI/AAAAAAAABEI/5geXlE7e15g/s400/Grammar+Rock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0" y="2819400"/>
            <a:ext cx="2886075" cy="3457575"/>
          </a:xfrm>
          <a:prstGeom prst="rect">
            <a:avLst/>
          </a:prstGeom>
          <a:noFill/>
        </p:spPr>
      </p:pic>
      <p:pic>
        <p:nvPicPr>
          <p:cNvPr id="28678" name="Picture 6" descr="http://t3.gstatic.com/images?q=tbn:ANd9GcT7re6G7tIXNh5yJu_0rxxbbuX4nLuO8JUjVrw4JpeypZmJ5hZzTQ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4953000"/>
            <a:ext cx="1447800" cy="1447800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1981200" y="1371600"/>
            <a:ext cx="52578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/>
              <a:t>Concerns about accuracy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/>
              <a:t>Revisits </a:t>
            </a:r>
            <a:r>
              <a:rPr lang="en-US" sz="2800" dirty="0">
                <a:solidFill>
                  <a:schemeClr val="bg1"/>
                </a:solidFill>
              </a:rPr>
              <a:t>form vs. use </a:t>
            </a:r>
            <a:r>
              <a:rPr lang="en-US" sz="2800" dirty="0"/>
              <a:t>debates</a:t>
            </a:r>
          </a:p>
          <a:p>
            <a:endParaRPr lang="en-US" dirty="0"/>
          </a:p>
        </p:txBody>
      </p:sp>
      <p:pic>
        <p:nvPicPr>
          <p:cNvPr id="28680" name="Picture 8" descr="http://honors3grammartime.edublogs.org/files/2009/09/grammar-dog-cartoon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77000" y="1143000"/>
            <a:ext cx="2295525" cy="2933578"/>
          </a:xfrm>
          <a:prstGeom prst="rect">
            <a:avLst/>
          </a:prstGeom>
          <a:noFill/>
        </p:spPr>
      </p:pic>
      <p:pic>
        <p:nvPicPr>
          <p:cNvPr id="28682" name="Picture 10" descr="http://ladadeeda.com/wp-content/uploads/2010/03/GrammarPolice.gi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07862" y="4962524"/>
            <a:ext cx="1588338" cy="17430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14400" y="2209800"/>
            <a:ext cx="7543800" cy="2514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 should remember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Communicative Competence is</a:t>
            </a:r>
          </a:p>
          <a:p>
            <a:pPr lvl="1"/>
            <a:r>
              <a:rPr lang="en-US" dirty="0"/>
              <a:t>Communication within a meaningful context</a:t>
            </a:r>
          </a:p>
          <a:p>
            <a:pPr lvl="1"/>
            <a:r>
              <a:rPr lang="en-US" dirty="0"/>
              <a:t>More than grammar, but grammar is important</a:t>
            </a:r>
          </a:p>
          <a:p>
            <a:pPr lvl="1"/>
            <a:r>
              <a:rPr lang="en-US" dirty="0"/>
              <a:t>Making meaning using grammatical forms</a:t>
            </a:r>
          </a:p>
          <a:p>
            <a:pPr lvl="1"/>
            <a:r>
              <a:rPr lang="en-US" dirty="0"/>
              <a:t>“Integration of form-focused exercises with meaning-focused experience.”</a:t>
            </a:r>
          </a:p>
          <a:p>
            <a:pPr lvl="1"/>
            <a:endParaRPr lang="en-US" dirty="0"/>
          </a:p>
          <a:p>
            <a:pPr lvl="1"/>
            <a:r>
              <a:rPr lang="en-US" dirty="0">
                <a:hlinkClick r:id="rId2"/>
              </a:rPr>
              <a:t>Dr. </a:t>
            </a:r>
            <a:r>
              <a:rPr lang="en-US">
                <a:hlinkClick r:id="rId2"/>
              </a:rPr>
              <a:t>Jack Richards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0DC3-2BB9-442C-9F9E-735CCB80B979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History of CLT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Reaction to inadequacies of four skills model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Did not illustrate </a:t>
            </a:r>
            <a:r>
              <a:rPr lang="en-US" u="sng" dirty="0"/>
              <a:t>negotiation of meaning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0DC3-2BB9-442C-9F9E-735CCB80B979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4" name="Diagram 3"/>
          <p:cNvGraphicFramePr/>
          <p:nvPr/>
        </p:nvGraphicFramePr>
        <p:xfrm>
          <a:off x="1371600" y="2362200"/>
          <a:ext cx="5486400" cy="264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Negotiation of Meaning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effort to reach mutual comprehension through: </a:t>
            </a:r>
          </a:p>
          <a:p>
            <a:pPr lvl="1"/>
            <a:r>
              <a:rPr lang="en-US" dirty="0"/>
              <a:t>restating</a:t>
            </a:r>
          </a:p>
          <a:p>
            <a:pPr lvl="1"/>
            <a:r>
              <a:rPr lang="en-US" dirty="0"/>
              <a:t>clarifying</a:t>
            </a:r>
          </a:p>
          <a:p>
            <a:pPr lvl="1"/>
            <a:r>
              <a:rPr lang="en-US" dirty="0"/>
              <a:t>and confirming information</a:t>
            </a:r>
          </a:p>
          <a:p>
            <a:r>
              <a:rPr lang="en-US" dirty="0"/>
              <a:t>Active/Passive dichotomy </a:t>
            </a:r>
          </a:p>
          <a:p>
            <a:r>
              <a:rPr lang="en-US" dirty="0"/>
              <a:t>Does not capture interaction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0DC3-2BB9-442C-9F9E-735CCB80B97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Negotiating meaning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Watch this clip. </a:t>
            </a:r>
          </a:p>
          <a:p>
            <a:r>
              <a:rPr lang="en-US" dirty="0"/>
              <a:t>What features of negotiating meaning to do you see?</a:t>
            </a:r>
          </a:p>
          <a:p>
            <a:pPr lvl="2"/>
            <a:r>
              <a:rPr lang="en-US" dirty="0"/>
              <a:t>Restating information</a:t>
            </a:r>
          </a:p>
          <a:p>
            <a:pPr lvl="2"/>
            <a:r>
              <a:rPr lang="en-US" dirty="0"/>
              <a:t>Clarifying information</a:t>
            </a:r>
          </a:p>
          <a:p>
            <a:pPr lvl="2"/>
            <a:r>
              <a:rPr lang="en-US" dirty="0"/>
              <a:t>Confirming information</a:t>
            </a:r>
          </a:p>
          <a:p>
            <a:r>
              <a:rPr lang="en-US" dirty="0">
                <a:hlinkClick r:id="rId2"/>
              </a:rPr>
              <a:t>Negotiating Meaning Video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0DC3-2BB9-442C-9F9E-735CCB80B97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Communicative Competence (CC)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Ability to function in communicative setting</a:t>
            </a:r>
          </a:p>
          <a:p>
            <a:pPr lvl="1"/>
            <a:r>
              <a:rPr lang="en-US" dirty="0"/>
              <a:t>Grammar knowledge </a:t>
            </a:r>
            <a:r>
              <a:rPr lang="en-US" dirty="0">
                <a:solidFill>
                  <a:schemeClr val="bg1"/>
                </a:solidFill>
              </a:rPr>
              <a:t>PLUS</a:t>
            </a:r>
          </a:p>
          <a:p>
            <a:pPr lvl="2"/>
            <a:r>
              <a:rPr lang="en-US" dirty="0"/>
              <a:t>Gestures</a:t>
            </a:r>
          </a:p>
          <a:p>
            <a:pPr lvl="2"/>
            <a:r>
              <a:rPr lang="en-US" dirty="0"/>
              <a:t>Intonation</a:t>
            </a:r>
          </a:p>
          <a:p>
            <a:pPr lvl="2"/>
            <a:r>
              <a:rPr lang="en-US" dirty="0"/>
              <a:t>Strategies for </a:t>
            </a:r>
            <a:r>
              <a:rPr lang="en-US" dirty="0">
                <a:solidFill>
                  <a:schemeClr val="bg1"/>
                </a:solidFill>
              </a:rPr>
              <a:t>making oneself understood</a:t>
            </a:r>
          </a:p>
          <a:p>
            <a:pPr lvl="2"/>
            <a:r>
              <a:rPr lang="en-US" dirty="0"/>
              <a:t>Risk-taking to </a:t>
            </a:r>
            <a:r>
              <a:rPr lang="en-US" dirty="0">
                <a:solidFill>
                  <a:schemeClr val="bg1"/>
                </a:solidFill>
              </a:rPr>
              <a:t>attempt communication</a:t>
            </a:r>
          </a:p>
          <a:p>
            <a:pPr lvl="2" algn="r">
              <a:buNone/>
            </a:pPr>
            <a:r>
              <a:rPr lang="en-US" dirty="0"/>
              <a:t>(</a:t>
            </a:r>
            <a:r>
              <a:rPr lang="en-US" dirty="0" err="1"/>
              <a:t>Shrum</a:t>
            </a:r>
            <a:r>
              <a:rPr lang="en-US" dirty="0"/>
              <a:t> &amp; </a:t>
            </a:r>
            <a:r>
              <a:rPr lang="en-US" dirty="0" err="1"/>
              <a:t>Glisan</a:t>
            </a:r>
            <a:r>
              <a:rPr lang="en-US" dirty="0"/>
              <a:t>, 2005)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0DC3-2BB9-442C-9F9E-735CCB80B97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Four Components of CC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Grammatical- form</a:t>
            </a:r>
          </a:p>
          <a:p>
            <a:pPr lvl="1"/>
            <a:r>
              <a:rPr lang="en-US" dirty="0"/>
              <a:t>past </a:t>
            </a:r>
            <a:r>
              <a:rPr lang="en-US" dirty="0">
                <a:solidFill>
                  <a:schemeClr val="bg1"/>
                </a:solidFill>
              </a:rPr>
              <a:t>tense of run is ran</a:t>
            </a:r>
          </a:p>
          <a:p>
            <a:pPr lvl="1"/>
            <a:r>
              <a:rPr lang="en-US" dirty="0"/>
              <a:t>To make a </a:t>
            </a:r>
            <a:r>
              <a:rPr lang="en-US" dirty="0">
                <a:solidFill>
                  <a:schemeClr val="bg1"/>
                </a:solidFill>
              </a:rPr>
              <a:t>noun plural add –s </a:t>
            </a:r>
          </a:p>
          <a:p>
            <a:pPr lvl="2"/>
            <a:r>
              <a:rPr lang="en-US" dirty="0"/>
              <a:t>coat/coats</a:t>
            </a:r>
          </a:p>
          <a:p>
            <a:r>
              <a:rPr lang="en-US" dirty="0"/>
              <a:t>Knowledge of rules ≠ ability to use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0DC3-2BB9-442C-9F9E-735CCB80B97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Four Components of CC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/>
              <a:t>Discourse Competence-</a:t>
            </a:r>
            <a:r>
              <a:rPr lang="en-US" dirty="0"/>
              <a:t> oral/written text level</a:t>
            </a:r>
          </a:p>
          <a:p>
            <a:r>
              <a:rPr lang="en-US" dirty="0"/>
              <a:t>Poems, sportscasts, compositions, essays, research papers</a:t>
            </a:r>
          </a:p>
          <a:p>
            <a:r>
              <a:rPr lang="en-US" dirty="0"/>
              <a:t>Top-down processing</a:t>
            </a:r>
          </a:p>
          <a:p>
            <a:pPr lvl="1"/>
            <a:r>
              <a:rPr lang="en-US" sz="2400" dirty="0"/>
              <a:t>Thematic understanding</a:t>
            </a:r>
          </a:p>
          <a:p>
            <a:pPr lvl="1"/>
            <a:r>
              <a:rPr lang="en-US" sz="2400" dirty="0"/>
              <a:t>Overall interpretation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0DC3-2BB9-442C-9F9E-735CCB80B979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648200" y="4267200"/>
            <a:ext cx="42672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/>
              <a:t>Bottom-up processing</a:t>
            </a:r>
          </a:p>
          <a:p>
            <a:pPr lvl="1"/>
            <a:r>
              <a:rPr lang="en-US" sz="3200" dirty="0"/>
              <a:t>-</a:t>
            </a:r>
            <a:r>
              <a:rPr lang="en-US" sz="2400" dirty="0"/>
              <a:t>Unit level</a:t>
            </a:r>
          </a:p>
          <a:p>
            <a:pPr lvl="1"/>
            <a:r>
              <a:rPr lang="en-US" sz="2400" dirty="0"/>
              <a:t>-Collection</a:t>
            </a:r>
          </a:p>
          <a:p>
            <a:pPr>
              <a:buFont typeface="Arial" pitchFamily="34" charset="0"/>
              <a:buChar char="•"/>
            </a:pPr>
            <a:endParaRPr lang="en-US" sz="3200" dirty="0"/>
          </a:p>
          <a:p>
            <a:pPr>
              <a:buFont typeface="Arial" pitchFamily="34" charset="0"/>
              <a:buChar char="•"/>
            </a:pPr>
            <a:endParaRPr lang="en-US" sz="3200" dirty="0"/>
          </a:p>
          <a:p>
            <a:pPr>
              <a:buFont typeface="Arial" pitchFamily="34" charset="0"/>
              <a:buChar char="•"/>
            </a:pPr>
            <a:endParaRPr lang="en-US" sz="3200" dirty="0"/>
          </a:p>
          <a:p>
            <a:endParaRPr lang="en-US" sz="3200" dirty="0"/>
          </a:p>
        </p:txBody>
      </p:sp>
      <p:sp>
        <p:nvSpPr>
          <p:cNvPr id="9" name="Down Arrow 8"/>
          <p:cNvSpPr/>
          <p:nvPr/>
        </p:nvSpPr>
        <p:spPr>
          <a:xfrm>
            <a:off x="609600" y="3886200"/>
            <a:ext cx="457200" cy="2209800"/>
          </a:xfrm>
          <a:prstGeom prst="downArrow">
            <a:avLst/>
          </a:prstGeom>
          <a:solidFill>
            <a:schemeClr val="tx1">
              <a:alpha val="14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Down Arrow 9"/>
          <p:cNvSpPr/>
          <p:nvPr/>
        </p:nvSpPr>
        <p:spPr>
          <a:xfrm rot="10800000">
            <a:off x="8458200" y="3962400"/>
            <a:ext cx="457200" cy="2209800"/>
          </a:xfrm>
          <a:prstGeom prst="downArrow">
            <a:avLst/>
          </a:prstGeom>
          <a:solidFill>
            <a:schemeClr val="tx1">
              <a:alpha val="14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1447800"/>
          </a:xfrm>
        </p:spPr>
        <p:txBody>
          <a:bodyPr>
            <a:normAutofit fontScale="90000"/>
          </a:bodyPr>
          <a:lstStyle/>
          <a:p>
            <a:r>
              <a:rPr lang="en-US" dirty="0"/>
              <a:t>*Social rules </a:t>
            </a:r>
            <a:br>
              <a:rPr lang="en-US" dirty="0"/>
            </a:br>
            <a:r>
              <a:rPr lang="en-US" dirty="0"/>
              <a:t>*</a:t>
            </a:r>
            <a:r>
              <a:rPr lang="en-US" sz="1800" dirty="0"/>
              <a:t>Nonverbal language, turn-taking, </a:t>
            </a:r>
            <a:r>
              <a:rPr lang="en-US" sz="1800" dirty="0" err="1"/>
              <a:t>appropriacy</a:t>
            </a:r>
            <a:r>
              <a:rPr lang="en-US" sz="1800" dirty="0"/>
              <a:t> of content</a:t>
            </a:r>
            <a:br>
              <a:rPr lang="en-US" dirty="0"/>
            </a:br>
            <a:r>
              <a:rPr lang="en-US" dirty="0"/>
              <a:t>*Relies heavily on CONTEXT</a:t>
            </a:r>
            <a:br>
              <a:rPr lang="en-US" dirty="0"/>
            </a:br>
            <a:endParaRPr lang="en-US" dirty="0"/>
          </a:p>
        </p:txBody>
      </p:sp>
      <p:pic>
        <p:nvPicPr>
          <p:cNvPr id="3074" name="Picture 2" descr="http://www.main.nc.us/cartoons/small-talk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l="1889" r="1889"/>
          <a:stretch>
            <a:fillRect/>
          </a:stretch>
        </p:blipFill>
        <p:spPr bwMode="auto">
          <a:xfrm>
            <a:off x="1792288" y="1306116"/>
            <a:ext cx="4760912" cy="3570684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type="body" sz="half" idx="2"/>
          </p:nvPr>
        </p:nvSpPr>
        <p:spPr>
          <a:xfrm>
            <a:off x="1792288" y="5562600"/>
            <a:ext cx="4913312" cy="228600"/>
          </a:xfrm>
        </p:spPr>
        <p:txBody>
          <a:bodyPr>
            <a:normAutofit fontScale="25000" lnSpcReduction="20000"/>
          </a:bodyPr>
          <a:lstStyle/>
          <a:p>
            <a:endParaRPr lang="en-US" sz="1000" b="1" dirty="0"/>
          </a:p>
          <a:p>
            <a:endParaRPr lang="en-US" sz="1000" b="1" dirty="0"/>
          </a:p>
          <a:p>
            <a:r>
              <a:rPr lang="en-US" sz="1000" b="1" dirty="0"/>
              <a:t>*</a:t>
            </a:r>
          </a:p>
          <a:p>
            <a:pPr>
              <a:buNone/>
            </a:pPr>
            <a:endParaRPr lang="en-US" sz="800" b="1" dirty="0"/>
          </a:p>
          <a:p>
            <a:endParaRPr lang="en-US" sz="1000" b="1" dirty="0"/>
          </a:p>
          <a:p>
            <a:endParaRPr lang="en-US" sz="1000" b="1" dirty="0"/>
          </a:p>
          <a:p>
            <a:endParaRPr lang="en-US" sz="1000" b="1" dirty="0"/>
          </a:p>
          <a:p>
            <a:endParaRPr lang="en-US" sz="1000" b="1" dirty="0"/>
          </a:p>
          <a:p>
            <a:endParaRPr lang="en-US" sz="1000" b="1" dirty="0"/>
          </a:p>
          <a:p>
            <a:endParaRPr lang="en-US" sz="2800" dirty="0"/>
          </a:p>
          <a:p>
            <a:endParaRPr lang="en-US" sz="2800" b="1" dirty="0"/>
          </a:p>
          <a:p>
            <a:r>
              <a:rPr lang="en-US" sz="2800" b="1" dirty="0"/>
              <a:t>Cartoon courtesy of :  Some kind of strange blog retrieved 5/24/2011  http://kostylomusic.blogspot.com/2010/05/dont-you-hate-all-those-clever-people.html</a:t>
            </a:r>
            <a:endParaRPr lang="en-US" sz="28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0DC3-2BB9-442C-9F9E-735CCB80B979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85800" y="228600"/>
            <a:ext cx="77724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u="sng" dirty="0" err="1"/>
              <a:t>Sociocultural</a:t>
            </a:r>
            <a:r>
              <a:rPr lang="en-US" sz="3400" dirty="0"/>
              <a:t> Competence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Four Components of CC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Strategic Competence- coping strategies</a:t>
            </a:r>
          </a:p>
          <a:p>
            <a:r>
              <a:rPr lang="en-US" dirty="0"/>
              <a:t>Communication </a:t>
            </a:r>
            <a:r>
              <a:rPr lang="en-US" dirty="0">
                <a:solidFill>
                  <a:schemeClr val="bg1"/>
                </a:solidFill>
              </a:rPr>
              <a:t>despite</a:t>
            </a:r>
            <a:r>
              <a:rPr lang="en-US" dirty="0"/>
              <a:t> deficiencies in other competencies</a:t>
            </a:r>
          </a:p>
          <a:p>
            <a:r>
              <a:rPr lang="en-US" dirty="0"/>
              <a:t>Ex: what do </a:t>
            </a:r>
            <a:r>
              <a:rPr lang="en-US" dirty="0">
                <a:solidFill>
                  <a:schemeClr val="bg1"/>
                </a:solidFill>
              </a:rPr>
              <a:t>you do when </a:t>
            </a:r>
            <a:r>
              <a:rPr lang="en-US" dirty="0"/>
              <a:t>you forget the word you want to say?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0DC3-2BB9-442C-9F9E-735CCB80B979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</TotalTime>
  <Words>342</Words>
  <Application>Microsoft Office PowerPoint</Application>
  <PresentationFormat>On-screen Show (4:3)</PresentationFormat>
  <Paragraphs>104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Custom Design</vt:lpstr>
      <vt:lpstr>Communicative Language Teaching (CLT)</vt:lpstr>
      <vt:lpstr>History of CLT</vt:lpstr>
      <vt:lpstr>Negotiation of Meaning</vt:lpstr>
      <vt:lpstr>Example of Negotiating meaning</vt:lpstr>
      <vt:lpstr>Communicative Competence (CC)</vt:lpstr>
      <vt:lpstr>Four Components of CC</vt:lpstr>
      <vt:lpstr>Four Components of CC</vt:lpstr>
      <vt:lpstr>*Social rules  *Nonverbal language, turn-taking, appropriacy of content *Relies heavily on CONTEXT </vt:lpstr>
      <vt:lpstr>Four Components of CC</vt:lpstr>
      <vt:lpstr>Putting it all together</vt:lpstr>
      <vt:lpstr>Grammar and CLT</vt:lpstr>
      <vt:lpstr>You should remember</vt:lpstr>
    </vt:vector>
  </TitlesOfParts>
  <Company>Clayton State Univ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Communicative Language Teaching (CLT)</dc:title>
  <dc:creator>edotson1</dc:creator>
  <cp:lastModifiedBy>Arienna</cp:lastModifiedBy>
  <cp:revision>19</cp:revision>
  <dcterms:created xsi:type="dcterms:W3CDTF">2011-05-24T13:34:02Z</dcterms:created>
  <dcterms:modified xsi:type="dcterms:W3CDTF">2021-03-30T00:38:34Z</dcterms:modified>
</cp:coreProperties>
</file>